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6" r:id="rId2"/>
    <p:sldId id="267" r:id="rId3"/>
  </p:sldIdLst>
  <p:sldSz cx="15544800" cy="10058400"/>
  <p:notesSz cx="9601200" cy="15087600"/>
  <p:defaultTextStyle>
    <a:defPPr>
      <a:defRPr lang="en-US"/>
    </a:defPPr>
    <a:lvl1pPr marL="0" algn="l" defTabSz="14628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414" algn="l" defTabSz="14628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827" algn="l" defTabSz="14628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243" algn="l" defTabSz="14628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656" algn="l" defTabSz="14628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070" algn="l" defTabSz="14628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484" algn="l" defTabSz="14628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9899" algn="l" defTabSz="14628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313" algn="l" defTabSz="14628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57">
          <p15:clr>
            <a:srgbClr val="A4A3A4"/>
          </p15:clr>
        </p15:guide>
        <p15:guide id="2" orient="horz" pos="6099">
          <p15:clr>
            <a:srgbClr val="A4A3A4"/>
          </p15:clr>
        </p15:guide>
        <p15:guide id="3" orient="horz" pos="1730">
          <p15:clr>
            <a:srgbClr val="A4A3A4"/>
          </p15:clr>
        </p15:guide>
        <p15:guide id="4" orient="horz" pos="1258">
          <p15:clr>
            <a:srgbClr val="A4A3A4"/>
          </p15:clr>
        </p15:guide>
        <p15:guide id="5" orient="horz" pos="257">
          <p15:clr>
            <a:srgbClr val="A4A3A4"/>
          </p15:clr>
        </p15:guide>
        <p15:guide id="6" pos="4896">
          <p15:clr>
            <a:srgbClr val="A4A3A4"/>
          </p15:clr>
        </p15:guide>
        <p15:guide id="7" pos="556">
          <p15:clr>
            <a:srgbClr val="A4A3A4"/>
          </p15:clr>
        </p15:guide>
        <p15:guide id="8" pos="9537">
          <p15:clr>
            <a:srgbClr val="A4A3A4"/>
          </p15:clr>
        </p15:guide>
        <p15:guide id="9" pos="6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752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nne.Kilgore@dimensional.com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90"/>
  </p:normalViewPr>
  <p:slideViewPr>
    <p:cSldViewPr snapToGrid="0" showGuides="1">
      <p:cViewPr varScale="1">
        <p:scale>
          <a:sx n="100" d="100"/>
          <a:sy n="100" d="100"/>
        </p:scale>
        <p:origin x="1472" y="160"/>
      </p:cViewPr>
      <p:guideLst>
        <p:guide orient="horz" pos="5457"/>
        <p:guide orient="horz" pos="6099"/>
        <p:guide orient="horz" pos="1730"/>
        <p:guide orient="horz" pos="1258"/>
        <p:guide orient="horz" pos="257"/>
        <p:guide pos="4896"/>
        <p:guide pos="556"/>
        <p:guide pos="9537"/>
        <p:guide pos="63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-3474" y="-90"/>
      </p:cViewPr>
      <p:guideLst>
        <p:guide orient="horz" pos="4752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lIns="91396" tIns="45697" rIns="91396" bIns="456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lIns="91396" tIns="45697" rIns="91396" bIns="45697" rtlCol="0"/>
          <a:lstStyle>
            <a:lvl1pPr algn="r">
              <a:defRPr sz="1200"/>
            </a:lvl1pPr>
          </a:lstStyle>
          <a:p>
            <a:fld id="{AECCBAB2-B7F9-472C-A551-8B1037FD2615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330363"/>
            <a:ext cx="4160838" cy="754063"/>
          </a:xfrm>
          <a:prstGeom prst="rect">
            <a:avLst/>
          </a:prstGeom>
        </p:spPr>
        <p:txBody>
          <a:bodyPr vert="horz" lIns="91396" tIns="45697" rIns="91396" bIns="456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14330363"/>
            <a:ext cx="4160838" cy="754063"/>
          </a:xfrm>
          <a:prstGeom prst="rect">
            <a:avLst/>
          </a:prstGeom>
        </p:spPr>
        <p:txBody>
          <a:bodyPr vert="horz" lIns="91396" tIns="45697" rIns="91396" bIns="45697" rtlCol="0" anchor="b"/>
          <a:lstStyle>
            <a:lvl1pPr algn="r">
              <a:defRPr sz="1200"/>
            </a:lvl1pPr>
          </a:lstStyle>
          <a:p>
            <a:fld id="{B1861BE6-9651-4484-8B92-F00C1B6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754380"/>
          </a:xfrm>
          <a:prstGeom prst="rect">
            <a:avLst/>
          </a:prstGeom>
        </p:spPr>
        <p:txBody>
          <a:bodyPr vert="horz" lIns="141004" tIns="70502" rIns="141004" bIns="70502" rtlCol="0"/>
          <a:lstStyle>
            <a:lvl1pPr algn="l">
              <a:defRPr sz="1900">
                <a:latin typeface="Avenir LT 55 Roman" panose="020B050302000002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754380"/>
          </a:xfrm>
          <a:prstGeom prst="rect">
            <a:avLst/>
          </a:prstGeom>
        </p:spPr>
        <p:txBody>
          <a:bodyPr vert="horz" lIns="141004" tIns="70502" rIns="141004" bIns="70502" rtlCol="0"/>
          <a:lstStyle>
            <a:lvl1pPr algn="r">
              <a:defRPr sz="1900">
                <a:latin typeface="Avenir LT 55 Roman" panose="020B0503020000020003" pitchFamily="34" charset="0"/>
              </a:defRPr>
            </a:lvl1pPr>
          </a:lstStyle>
          <a:p>
            <a:fld id="{4386BB29-D022-4DEA-AA0B-FE7B1773F4A0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131888"/>
            <a:ext cx="8743950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04" tIns="70502" rIns="141004" bIns="705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</p:spPr>
        <p:txBody>
          <a:bodyPr vert="horz" lIns="141004" tIns="70502" rIns="141004" bIns="7050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0600"/>
            <a:ext cx="4160520" cy="754380"/>
          </a:xfrm>
          <a:prstGeom prst="rect">
            <a:avLst/>
          </a:prstGeom>
        </p:spPr>
        <p:txBody>
          <a:bodyPr vert="horz" lIns="141004" tIns="70502" rIns="141004" bIns="70502" rtlCol="0" anchor="b"/>
          <a:lstStyle>
            <a:lvl1pPr algn="l">
              <a:defRPr sz="1900">
                <a:latin typeface="Avenir LT 55 Roman" panose="020B050302000002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14330600"/>
            <a:ext cx="4160520" cy="754380"/>
          </a:xfrm>
          <a:prstGeom prst="rect">
            <a:avLst/>
          </a:prstGeom>
        </p:spPr>
        <p:txBody>
          <a:bodyPr vert="horz" lIns="141004" tIns="70502" rIns="141004" bIns="70502" rtlCol="0" anchor="b"/>
          <a:lstStyle>
            <a:lvl1pPr algn="r">
              <a:defRPr sz="1900">
                <a:latin typeface="Avenir LT 55 Roman" panose="020B0503020000020003" pitchFamily="34" charset="0"/>
              </a:defRPr>
            </a:lvl1pPr>
          </a:lstStyle>
          <a:p>
            <a:fld id="{CBAB9FC9-D8BD-4037-B1F6-4B41A5D3ED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8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2896" rtl="0" eaLnBrk="1" latinLnBrk="0" hangingPunct="1">
      <a:defRPr sz="1700" kern="1200">
        <a:solidFill>
          <a:schemeClr val="tx1"/>
        </a:solidFill>
        <a:latin typeface="Avenir LT 55 Roman" panose="020B0503020000020003" pitchFamily="34" charset="0"/>
        <a:ea typeface="+mn-ea"/>
        <a:cs typeface="+mn-cs"/>
      </a:defRPr>
    </a:lvl1pPr>
    <a:lvl2pPr marL="656448" algn="l" defTabSz="1312896" rtl="0" eaLnBrk="1" latinLnBrk="0" hangingPunct="1">
      <a:defRPr sz="1700" kern="1200">
        <a:solidFill>
          <a:schemeClr val="tx1"/>
        </a:solidFill>
        <a:latin typeface="Avenir LT 55 Roman" panose="020B0503020000020003" pitchFamily="34" charset="0"/>
        <a:ea typeface="+mn-ea"/>
        <a:cs typeface="+mn-cs"/>
      </a:defRPr>
    </a:lvl2pPr>
    <a:lvl3pPr marL="1312896" algn="l" defTabSz="1312896" rtl="0" eaLnBrk="1" latinLnBrk="0" hangingPunct="1">
      <a:defRPr sz="1700" kern="1200">
        <a:solidFill>
          <a:schemeClr val="tx1"/>
        </a:solidFill>
        <a:latin typeface="Avenir LT 55 Roman" panose="020B0503020000020003" pitchFamily="34" charset="0"/>
        <a:ea typeface="+mn-ea"/>
        <a:cs typeface="+mn-cs"/>
      </a:defRPr>
    </a:lvl3pPr>
    <a:lvl4pPr marL="1969343" algn="l" defTabSz="1312896" rtl="0" eaLnBrk="1" latinLnBrk="0" hangingPunct="1">
      <a:defRPr sz="1700" kern="1200">
        <a:solidFill>
          <a:schemeClr val="tx1"/>
        </a:solidFill>
        <a:latin typeface="Avenir LT 55 Roman" panose="020B0503020000020003" pitchFamily="34" charset="0"/>
        <a:ea typeface="+mn-ea"/>
        <a:cs typeface="+mn-cs"/>
      </a:defRPr>
    </a:lvl4pPr>
    <a:lvl5pPr marL="2625791" algn="l" defTabSz="1312896" rtl="0" eaLnBrk="1" latinLnBrk="0" hangingPunct="1">
      <a:defRPr sz="1700" kern="1200">
        <a:solidFill>
          <a:schemeClr val="tx1"/>
        </a:solidFill>
        <a:latin typeface="Avenir LT 55 Roman" panose="020B0503020000020003" pitchFamily="34" charset="0"/>
        <a:ea typeface="+mn-ea"/>
        <a:cs typeface="+mn-cs"/>
      </a:defRPr>
    </a:lvl5pPr>
    <a:lvl6pPr marL="3282239" algn="l" defTabSz="131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" y="0"/>
            <a:ext cx="15542445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3325412" y="412752"/>
            <a:ext cx="1773936" cy="77724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4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" y="0"/>
            <a:ext cx="15542445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7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1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0" r:id="rId2"/>
  </p:sldLayoutIdLst>
  <p:hf hdr="0" dt="0"/>
  <p:txStyles>
    <p:titleStyle>
      <a:lvl1pPr algn="l" defTabSz="1462827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Avenir LT 35 Light" panose="020B0303020000020003" pitchFamily="34" charset="0"/>
          <a:ea typeface="+mj-ea"/>
          <a:cs typeface="+mj-cs"/>
        </a:defRPr>
      </a:lvl1pPr>
    </p:titleStyle>
    <p:bodyStyle>
      <a:lvl1pPr marL="0" indent="0" algn="l" defTabSz="1462827" rtl="0" eaLnBrk="1" latinLnBrk="0" hangingPunct="1">
        <a:spcBef>
          <a:spcPct val="20000"/>
        </a:spcBef>
        <a:buFont typeface="Arial" pitchFamily="34" charset="0"/>
        <a:buNone/>
        <a:defRPr sz="2600" kern="1200" baseline="0">
          <a:solidFill>
            <a:schemeClr val="tx1"/>
          </a:solidFill>
          <a:latin typeface="Avenir LT 55 Roman" panose="020B0503020000020003" pitchFamily="34" charset="0"/>
          <a:ea typeface="+mn-ea"/>
          <a:cs typeface="+mn-cs"/>
        </a:defRPr>
      </a:lvl1pPr>
      <a:lvl2pPr marL="1188548" indent="-457134" algn="l" defTabSz="1462827" rtl="0" eaLnBrk="1" latinLnBrk="0" hangingPunct="1">
        <a:spcBef>
          <a:spcPct val="20000"/>
        </a:spcBef>
        <a:buFont typeface="Arial" pitchFamily="34" charset="0"/>
        <a:buChar char="•"/>
        <a:defRPr sz="2600" kern="1200" baseline="0">
          <a:solidFill>
            <a:schemeClr val="tx1"/>
          </a:solidFill>
          <a:latin typeface="Avenir LT 55 Roman" panose="020B0503020000020003" pitchFamily="34" charset="0"/>
          <a:ea typeface="+mn-ea"/>
          <a:cs typeface="+mn-cs"/>
        </a:defRPr>
      </a:lvl2pPr>
      <a:lvl3pPr marL="1873109" indent="-410280" algn="l" defTabSz="1462827" rtl="0" eaLnBrk="1" latinLnBrk="0" hangingPunct="1">
        <a:spcBef>
          <a:spcPct val="20000"/>
        </a:spcBef>
        <a:buFont typeface="Avenir LT 55 Roman" pitchFamily="34" charset="0"/>
        <a:buChar char="–"/>
        <a:defRPr sz="2600" kern="1200" baseline="0">
          <a:solidFill>
            <a:schemeClr val="tx1"/>
          </a:solidFill>
          <a:latin typeface="Avenir LT 55 Roman" panose="020B0503020000020003" pitchFamily="34" charset="0"/>
          <a:ea typeface="+mn-ea"/>
          <a:cs typeface="+mn-cs"/>
        </a:defRPr>
      </a:lvl3pPr>
      <a:lvl4pPr marL="2559950" indent="-365707" algn="l" defTabSz="1462827" rtl="0" eaLnBrk="1" latinLnBrk="0" hangingPunct="1">
        <a:spcBef>
          <a:spcPct val="20000"/>
        </a:spcBef>
        <a:buFont typeface="Arial" pitchFamily="34" charset="0"/>
        <a:buChar char="•"/>
        <a:defRPr sz="2600" kern="1200" baseline="0">
          <a:solidFill>
            <a:schemeClr val="tx1"/>
          </a:solidFill>
          <a:latin typeface="Avenir LT 55 Roman" panose="020B0503020000020003" pitchFamily="34" charset="0"/>
          <a:ea typeface="+mn-ea"/>
          <a:cs typeface="+mn-cs"/>
        </a:defRPr>
      </a:lvl4pPr>
      <a:lvl5pPr marL="3291363" indent="-365707" algn="l" defTabSz="1462827" rtl="0" eaLnBrk="1" latinLnBrk="0" hangingPunct="1">
        <a:spcBef>
          <a:spcPct val="20000"/>
        </a:spcBef>
        <a:buFont typeface="Avenir LT 55 Roman" pitchFamily="34" charset="0"/>
        <a:buChar char="–"/>
        <a:defRPr sz="2600" kern="1200" baseline="0">
          <a:solidFill>
            <a:schemeClr val="tx1"/>
          </a:solidFill>
          <a:latin typeface="Avenir LT 55 Roman" panose="020B0503020000020003" pitchFamily="34" charset="0"/>
          <a:ea typeface="+mn-ea"/>
          <a:cs typeface="+mn-cs"/>
        </a:defRPr>
      </a:lvl5pPr>
      <a:lvl6pPr marL="4022777" indent="-365707" algn="l" defTabSz="14628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192" indent="-365707" algn="l" defTabSz="14628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606" indent="-365707" algn="l" defTabSz="14628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020" indent="-365707" algn="l" defTabSz="14628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8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14" algn="l" defTabSz="14628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827" algn="l" defTabSz="14628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243" algn="l" defTabSz="14628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656" algn="l" defTabSz="14628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070" algn="l" defTabSz="14628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484" algn="l" defTabSz="14628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9899" algn="l" defTabSz="14628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313" algn="l" defTabSz="14628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r="149"/>
          <a:stretch/>
        </p:blipFill>
        <p:spPr>
          <a:xfrm>
            <a:off x="11899900" y="412750"/>
            <a:ext cx="3286745" cy="777875"/>
          </a:xfrm>
        </p:spPr>
      </p:pic>
      <p:sp>
        <p:nvSpPr>
          <p:cNvPr id="3" name="TextBox 2"/>
          <p:cNvSpPr txBox="1"/>
          <p:nvPr/>
        </p:nvSpPr>
        <p:spPr>
          <a:xfrm>
            <a:off x="15834345" y="10310"/>
            <a:ext cx="1984910" cy="2780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000" dirty="0" smtClean="0"/>
              <a:t>Instructions</a:t>
            </a:r>
          </a:p>
          <a:p>
            <a:endParaRPr lang="en-US" sz="1000" dirty="0" smtClean="0"/>
          </a:p>
          <a:p>
            <a:r>
              <a:rPr lang="en-US" sz="1000" b="1" dirty="0"/>
              <a:t>To import your logo:</a:t>
            </a:r>
          </a:p>
          <a:p>
            <a:r>
              <a:rPr lang="en-US" sz="1000" dirty="0"/>
              <a:t>1. Click “Advisor Firm Logo Here” box on the front page.</a:t>
            </a:r>
          </a:p>
          <a:p>
            <a:r>
              <a:rPr lang="en-US" sz="1000" dirty="0"/>
              <a:t>2. Navigate to your logo file and select it.</a:t>
            </a:r>
          </a:p>
          <a:p>
            <a:r>
              <a:rPr lang="en-US" sz="1000" dirty="0"/>
              <a:t>3. Save as a new file.</a:t>
            </a:r>
          </a:p>
          <a:p>
            <a:endParaRPr lang="en-US" sz="1000" dirty="0"/>
          </a:p>
          <a:p>
            <a:r>
              <a:rPr lang="en-US" sz="1000" dirty="0" smtClean="0"/>
              <a:t>Note: </a:t>
            </a:r>
            <a:r>
              <a:rPr lang="en-US" sz="1000" dirty="0"/>
              <a:t>If your logo has a transparent background, convert to a white background before importing into the </a:t>
            </a:r>
            <a:r>
              <a:rPr lang="en-US" sz="1000" dirty="0" smtClean="0"/>
              <a:t>PowerPoint file.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7"/>
          <a:stretch/>
        </p:blipFill>
        <p:spPr>
          <a:xfrm>
            <a:off x="8089900" y="4941352"/>
            <a:ext cx="7188200" cy="48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0614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2013 refresh final_corrected green">
      <a:dk1>
        <a:srgbClr val="000000"/>
      </a:dk1>
      <a:lt1>
        <a:srgbClr val="FFFFFF"/>
      </a:lt1>
      <a:dk2>
        <a:srgbClr val="5D4B3D"/>
      </a:dk2>
      <a:lt2>
        <a:srgbClr val="E4E4E4"/>
      </a:lt2>
      <a:accent1>
        <a:srgbClr val="005E74"/>
      </a:accent1>
      <a:accent2>
        <a:srgbClr val="427994"/>
      </a:accent2>
      <a:accent3>
        <a:srgbClr val="00B0AC"/>
      </a:accent3>
      <a:accent4>
        <a:srgbClr val="F3D54E"/>
      </a:accent4>
      <a:accent5>
        <a:srgbClr val="51A234"/>
      </a:accent5>
      <a:accent6>
        <a:srgbClr val="96B400"/>
      </a:accent6>
      <a:hlink>
        <a:srgbClr val="005E74"/>
      </a:hlink>
      <a:folHlink>
        <a:srgbClr val="B7312C"/>
      </a:folHlink>
    </a:clrScheme>
    <a:fontScheme name="Avenir LT 2013 template">
      <a:majorFont>
        <a:latin typeface="Avenir LT 35 Light"/>
        <a:ea typeface=""/>
        <a:cs typeface=""/>
      </a:majorFont>
      <a:minorFont>
        <a:latin typeface="Avenir LT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129</TotalTime>
  <Words>62</Words>
  <Application>Microsoft Macintosh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Avenir LT 35 Light</vt:lpstr>
      <vt:lpstr>Avenir LT 55 Roman</vt:lpstr>
      <vt:lpstr>Calibri</vt:lpstr>
      <vt:lpstr>Arial</vt:lpstr>
      <vt:lpstr>Blank</vt:lpstr>
      <vt:lpstr>PowerPoint Presentation</vt:lpstr>
      <vt:lpstr>PowerPoint Presentation</vt:lpstr>
    </vt:vector>
  </TitlesOfParts>
  <Company>Dimensional Fund Advisors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Michael.Millican@dimensional.com</dc:creator>
  <cp:lastModifiedBy>Earl Jessee</cp:lastModifiedBy>
  <cp:revision>21</cp:revision>
  <cp:lastPrinted>2016-03-31T22:55:48Z</cp:lastPrinted>
  <dcterms:created xsi:type="dcterms:W3CDTF">2016-03-30T19:59:09Z</dcterms:created>
  <dcterms:modified xsi:type="dcterms:W3CDTF">2017-04-18T17:54:41Z</dcterms:modified>
</cp:coreProperties>
</file>